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8A5-8560-474B-A762-9A1672CEA4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D454-3BC4-49E7-A76D-D7B55CD6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0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8A5-8560-474B-A762-9A1672CEA4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D454-3BC4-49E7-A76D-D7B55CD6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8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8A5-8560-474B-A762-9A1672CEA4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D454-3BC4-49E7-A76D-D7B55CD6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1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8A5-8560-474B-A762-9A1672CEA4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D454-3BC4-49E7-A76D-D7B55CD6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1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8A5-8560-474B-A762-9A1672CEA4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D454-3BC4-49E7-A76D-D7B55CD6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8A5-8560-474B-A762-9A1672CEA4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D454-3BC4-49E7-A76D-D7B55CD6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7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8A5-8560-474B-A762-9A1672CEA4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D454-3BC4-49E7-A76D-D7B55CD6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8A5-8560-474B-A762-9A1672CEA4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D454-3BC4-49E7-A76D-D7B55CD6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9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8A5-8560-474B-A762-9A1672CEA4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D454-3BC4-49E7-A76D-D7B55CD6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8A5-8560-474B-A762-9A1672CEA4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D454-3BC4-49E7-A76D-D7B55CD6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8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F8A5-8560-474B-A762-9A1672CEA4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D454-3BC4-49E7-A76D-D7B55CD6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5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F8A5-8560-474B-A762-9A1672CEA4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AD454-3BC4-49E7-A76D-D7B55CD68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0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0" y="41564"/>
            <a:ext cx="3048000" cy="4038600"/>
            <a:chOff x="0" y="0"/>
            <a:chExt cx="3048000" cy="4038600"/>
          </a:xfrm>
        </p:grpSpPr>
        <p:sp>
          <p:nvSpPr>
            <p:cNvPr id="27" name="Rectangle 26"/>
            <p:cNvSpPr/>
            <p:nvPr/>
          </p:nvSpPr>
          <p:spPr>
            <a:xfrm>
              <a:off x="0" y="0"/>
              <a:ext cx="3048000" cy="403860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i="1" dirty="0" err="1" smtClean="0">
                  <a:solidFill>
                    <a:schemeClr val="tx1"/>
                  </a:solidFill>
                  <a:latin typeface="Georgia" pitchFamily="18" charset="0"/>
                </a:rPr>
                <a:t>Writin</a:t>
              </a:r>
              <a:r>
                <a:rPr lang="en-US" sz="1600" b="1" i="1" dirty="0" smtClean="0">
                  <a:solidFill>
                    <a:schemeClr val="tx1"/>
                  </a:solidFill>
                  <a:latin typeface="Georgia" pitchFamily="18" charset="0"/>
                </a:rPr>
                <a:t>’ Titan Referral</a:t>
              </a:r>
            </a:p>
            <a:p>
              <a:pPr algn="ctr"/>
              <a:endParaRPr lang="en-US" sz="1000" b="1" i="1" dirty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Date of referral______</a:t>
              </a:r>
            </a:p>
            <a:p>
              <a:endParaRPr lang="en-US" sz="1000" b="1" i="1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Student__________</a:t>
              </a:r>
            </a:p>
            <a:p>
              <a:endParaRPr lang="en-US" sz="1000" b="1" i="1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Teacher__________</a:t>
              </a:r>
            </a:p>
            <a:p>
              <a:endParaRPr lang="en-US" sz="1000" b="1" i="1" dirty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Assignment_________________</a:t>
              </a:r>
            </a:p>
            <a:p>
              <a:endParaRPr lang="en-US" sz="1200" b="1" i="1" dirty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__________________________</a:t>
              </a:r>
            </a:p>
            <a:p>
              <a:endParaRPr lang="en-US" sz="1200" b="1" i="1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__________________________</a:t>
              </a:r>
            </a:p>
            <a:p>
              <a:pPr algn="ctr"/>
              <a:endParaRPr lang="en-US" sz="1600" b="1" i="1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endParaRPr lang="en-US" sz="1200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endParaRPr lang="en-US" sz="1200" dirty="0">
                <a:solidFill>
                  <a:schemeClr val="tx1"/>
                </a:solidFill>
                <a:latin typeface="Georgia" pitchFamily="18" charset="0"/>
              </a:endParaRPr>
            </a:p>
            <a:p>
              <a:endParaRPr lang="en-US" sz="1200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endParaRPr lang="en-US" sz="1200" dirty="0">
                <a:solidFill>
                  <a:schemeClr val="tx1"/>
                </a:solidFill>
                <a:latin typeface="Georgia" pitchFamily="18" charset="0"/>
              </a:endParaRP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Georgia" pitchFamily="18" charset="0"/>
                </a:rPr>
                <a:t>“For excellence, the presence of others is always required.”— philosopher Hannah Arendt</a:t>
              </a:r>
              <a:endParaRPr lang="en-US" sz="1100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pic>
          <p:nvPicPr>
            <p:cNvPr id="28" name="Picture 27" descr="http://images.bimedia.net/images/El-Paso+Gridey.jpg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700" y="2590800"/>
              <a:ext cx="990600" cy="804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" name="Group 42"/>
          <p:cNvGrpSpPr/>
          <p:nvPr/>
        </p:nvGrpSpPr>
        <p:grpSpPr>
          <a:xfrm>
            <a:off x="3048000" y="41564"/>
            <a:ext cx="3048000" cy="4038600"/>
            <a:chOff x="0" y="0"/>
            <a:chExt cx="3048000" cy="4038600"/>
          </a:xfrm>
        </p:grpSpPr>
        <p:sp>
          <p:nvSpPr>
            <p:cNvPr id="44" name="Rectangle 43"/>
            <p:cNvSpPr/>
            <p:nvPr/>
          </p:nvSpPr>
          <p:spPr>
            <a:xfrm>
              <a:off x="0" y="0"/>
              <a:ext cx="3048000" cy="403860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i="1" dirty="0" err="1" smtClean="0">
                  <a:solidFill>
                    <a:schemeClr val="tx1"/>
                  </a:solidFill>
                  <a:latin typeface="Georgia" pitchFamily="18" charset="0"/>
                </a:rPr>
                <a:t>Writin</a:t>
              </a:r>
              <a:r>
                <a:rPr lang="en-US" sz="1600" b="1" i="1" dirty="0" smtClean="0">
                  <a:solidFill>
                    <a:schemeClr val="tx1"/>
                  </a:solidFill>
                  <a:latin typeface="Georgia" pitchFamily="18" charset="0"/>
                </a:rPr>
                <a:t>’ Titan Referral</a:t>
              </a:r>
            </a:p>
            <a:p>
              <a:pPr algn="ctr"/>
              <a:endParaRPr lang="en-US" sz="1000" b="1" i="1" dirty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Date of referral______</a:t>
              </a:r>
            </a:p>
            <a:p>
              <a:endParaRPr lang="en-US" sz="1000" b="1" i="1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Student__________</a:t>
              </a:r>
            </a:p>
            <a:p>
              <a:endParaRPr lang="en-US" sz="1000" b="1" i="1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Teacher__________</a:t>
              </a:r>
            </a:p>
            <a:p>
              <a:endParaRPr lang="en-US" sz="1000" b="1" i="1" dirty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Assignment_________________</a:t>
              </a:r>
            </a:p>
            <a:p>
              <a:endParaRPr lang="en-US" sz="1200" b="1" i="1" dirty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__________________________</a:t>
              </a:r>
            </a:p>
            <a:p>
              <a:endParaRPr lang="en-US" sz="1200" b="1" i="1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__________________________</a:t>
              </a:r>
            </a:p>
            <a:p>
              <a:pPr algn="ctr"/>
              <a:endParaRPr lang="en-US" sz="1600" b="1" i="1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endParaRPr lang="en-US" sz="1200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endParaRPr lang="en-US" sz="1200" dirty="0">
                <a:solidFill>
                  <a:schemeClr val="tx1"/>
                </a:solidFill>
                <a:latin typeface="Georgia" pitchFamily="18" charset="0"/>
              </a:endParaRPr>
            </a:p>
            <a:p>
              <a:endParaRPr lang="en-US" sz="1200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endParaRPr lang="en-US" sz="1200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Georgia" pitchFamily="18" charset="0"/>
                </a:rPr>
                <a:t>“</a:t>
              </a:r>
              <a:r>
                <a:rPr lang="en-US" sz="1200" dirty="0">
                  <a:solidFill>
                    <a:schemeClr val="tx1"/>
                  </a:solidFill>
                  <a:latin typeface="Georgia" pitchFamily="18" charset="0"/>
                </a:rPr>
                <a:t>For excellence, the presence of others is always required</a:t>
              </a:r>
              <a:r>
                <a:rPr lang="en-US" sz="1200" dirty="0" smtClean="0">
                  <a:solidFill>
                    <a:schemeClr val="tx1"/>
                  </a:solidFill>
                  <a:latin typeface="Georgia" pitchFamily="18" charset="0"/>
                </a:rPr>
                <a:t>.”—philosopher Hannah Arendt</a:t>
              </a:r>
              <a:endParaRPr lang="en-US" sz="1200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pic>
          <p:nvPicPr>
            <p:cNvPr id="45" name="Picture 44" descr="http://images.bimedia.net/images/El-Paso+Gridey.jpg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700" y="2590800"/>
              <a:ext cx="990600" cy="804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Group 45"/>
          <p:cNvGrpSpPr/>
          <p:nvPr/>
        </p:nvGrpSpPr>
        <p:grpSpPr>
          <a:xfrm>
            <a:off x="6096000" y="41564"/>
            <a:ext cx="3048000" cy="4038600"/>
            <a:chOff x="0" y="0"/>
            <a:chExt cx="3048000" cy="4038600"/>
          </a:xfrm>
        </p:grpSpPr>
        <p:sp>
          <p:nvSpPr>
            <p:cNvPr id="47" name="Rectangle 46"/>
            <p:cNvSpPr/>
            <p:nvPr/>
          </p:nvSpPr>
          <p:spPr>
            <a:xfrm>
              <a:off x="0" y="0"/>
              <a:ext cx="3048000" cy="403860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i="1" dirty="0" err="1" smtClean="0">
                  <a:solidFill>
                    <a:schemeClr val="tx1"/>
                  </a:solidFill>
                  <a:latin typeface="Georgia" pitchFamily="18" charset="0"/>
                </a:rPr>
                <a:t>Writin</a:t>
              </a:r>
              <a:r>
                <a:rPr lang="en-US" sz="1600" b="1" i="1" dirty="0" smtClean="0">
                  <a:solidFill>
                    <a:schemeClr val="tx1"/>
                  </a:solidFill>
                  <a:latin typeface="Georgia" pitchFamily="18" charset="0"/>
                </a:rPr>
                <a:t>’ Titan Referral</a:t>
              </a:r>
            </a:p>
            <a:p>
              <a:pPr algn="ctr"/>
              <a:endParaRPr lang="en-US" sz="1000" b="1" i="1" dirty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Date of referral______</a:t>
              </a:r>
            </a:p>
            <a:p>
              <a:endParaRPr lang="en-US" sz="1000" b="1" i="1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Student__________</a:t>
              </a:r>
            </a:p>
            <a:p>
              <a:endParaRPr lang="en-US" sz="1000" b="1" i="1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Teacher__________</a:t>
              </a:r>
            </a:p>
            <a:p>
              <a:endParaRPr lang="en-US" sz="1000" b="1" i="1" dirty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Assignment_________________</a:t>
              </a:r>
            </a:p>
            <a:p>
              <a:endParaRPr lang="en-US" sz="1200" b="1" i="1" dirty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__________________________</a:t>
              </a:r>
            </a:p>
            <a:p>
              <a:endParaRPr lang="en-US" sz="1200" b="1" i="1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r>
                <a:rPr lang="en-US" sz="1200" b="1" i="1" dirty="0" smtClean="0">
                  <a:solidFill>
                    <a:schemeClr val="tx1"/>
                  </a:solidFill>
                  <a:latin typeface="Georgia" pitchFamily="18" charset="0"/>
                </a:rPr>
                <a:t>__________________________</a:t>
              </a:r>
            </a:p>
            <a:p>
              <a:pPr algn="ctr"/>
              <a:endParaRPr lang="en-US" sz="1600" b="1" i="1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endParaRPr lang="en-US" sz="1200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endParaRPr lang="en-US" sz="1200" dirty="0">
                <a:solidFill>
                  <a:schemeClr val="tx1"/>
                </a:solidFill>
                <a:latin typeface="Georgia" pitchFamily="18" charset="0"/>
              </a:endParaRPr>
            </a:p>
            <a:p>
              <a:endParaRPr lang="en-US" sz="1200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Georgia" pitchFamily="18" charset="0"/>
              </a:endParaRP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Georgia" pitchFamily="18" charset="0"/>
                </a:rPr>
                <a:t>“</a:t>
              </a:r>
              <a:r>
                <a:rPr lang="en-US" sz="1200" dirty="0">
                  <a:solidFill>
                    <a:schemeClr val="tx1"/>
                  </a:solidFill>
                  <a:latin typeface="Georgia" pitchFamily="18" charset="0"/>
                </a:rPr>
                <a:t>For excellence, the presence of others is always required</a:t>
              </a:r>
              <a:r>
                <a:rPr lang="en-US" sz="1200" dirty="0" smtClean="0">
                  <a:solidFill>
                    <a:schemeClr val="tx1"/>
                  </a:solidFill>
                  <a:latin typeface="Georgia" pitchFamily="18" charset="0"/>
                </a:rPr>
                <a:t>.”—philosopher Hannah Arendt</a:t>
              </a:r>
              <a:endParaRPr lang="en-US" sz="1200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pic>
          <p:nvPicPr>
            <p:cNvPr id="48" name="Picture 47" descr="http://images.bimedia.net/images/El-Paso+Gridey.jpg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700" y="2590800"/>
              <a:ext cx="990600" cy="804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3306349" y="5105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 of Referral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6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2344"/>
            <a:ext cx="3048000" cy="40386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  <a:latin typeface="Georgia" pitchFamily="18" charset="0"/>
              </a:rPr>
              <a:t>Session Summary</a:t>
            </a:r>
          </a:p>
          <a:p>
            <a:pPr algn="ctr"/>
            <a:endParaRPr lang="en-US" sz="10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Date of session______</a:t>
            </a:r>
          </a:p>
          <a:p>
            <a:endParaRPr lang="en-US" sz="10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Coach__________</a:t>
            </a:r>
          </a:p>
          <a:p>
            <a:endParaRPr lang="en-US" sz="10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What we worked on ___________</a:t>
            </a:r>
          </a:p>
          <a:p>
            <a:endParaRPr lang="en-US" sz="12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__________________________</a:t>
            </a:r>
          </a:p>
          <a:p>
            <a:endParaRPr lang="en-US" sz="12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__________________________</a:t>
            </a:r>
          </a:p>
          <a:p>
            <a:endParaRPr lang="en-US" sz="12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__________________________</a:t>
            </a:r>
          </a:p>
          <a:p>
            <a:endParaRPr lang="en-US" sz="1200" b="1" i="1" dirty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en-US" sz="16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1564"/>
            <a:ext cx="3048000" cy="40386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  <a:latin typeface="Georgia" pitchFamily="18" charset="0"/>
              </a:rPr>
              <a:t>Session Summary</a:t>
            </a:r>
          </a:p>
          <a:p>
            <a:pPr algn="ctr"/>
            <a:endParaRPr lang="en-US" sz="10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Date of session______</a:t>
            </a:r>
          </a:p>
          <a:p>
            <a:endParaRPr lang="en-US" sz="10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Coach__________</a:t>
            </a:r>
          </a:p>
          <a:p>
            <a:endParaRPr lang="en-US" sz="10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What we worked on ___________</a:t>
            </a:r>
          </a:p>
          <a:p>
            <a:endParaRPr lang="en-US" sz="12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__________________________</a:t>
            </a:r>
          </a:p>
          <a:p>
            <a:endParaRPr lang="en-US" sz="12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__________________________</a:t>
            </a:r>
          </a:p>
          <a:p>
            <a:endParaRPr lang="en-US" sz="12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__________________________</a:t>
            </a:r>
          </a:p>
          <a:p>
            <a:endParaRPr lang="en-US" sz="1200" b="1" i="1" dirty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en-US" sz="16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42344"/>
            <a:ext cx="3048000" cy="40386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  <a:latin typeface="Georgia" pitchFamily="18" charset="0"/>
              </a:rPr>
              <a:t>Session Summary</a:t>
            </a:r>
          </a:p>
          <a:p>
            <a:pPr algn="ctr"/>
            <a:endParaRPr lang="en-US" sz="10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Date of session______</a:t>
            </a:r>
          </a:p>
          <a:p>
            <a:endParaRPr lang="en-US" sz="10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Coach__________</a:t>
            </a:r>
          </a:p>
          <a:p>
            <a:endParaRPr lang="en-US" sz="10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What we worked on ___________</a:t>
            </a:r>
          </a:p>
          <a:p>
            <a:endParaRPr lang="en-US" sz="12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__________________________</a:t>
            </a:r>
          </a:p>
          <a:p>
            <a:endParaRPr lang="en-US" sz="12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__________________________</a:t>
            </a:r>
          </a:p>
          <a:p>
            <a:endParaRPr lang="en-US" sz="1200" b="1" i="1" dirty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1200" b="1" i="1" dirty="0" smtClean="0">
                <a:solidFill>
                  <a:schemeClr val="tx1"/>
                </a:solidFill>
                <a:latin typeface="Georgia" pitchFamily="18" charset="0"/>
              </a:rPr>
              <a:t>__________________________</a:t>
            </a:r>
          </a:p>
          <a:p>
            <a:endParaRPr lang="en-US" sz="1200" b="1" i="1" dirty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en-US" sz="16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9" name="Picture 8" descr="http://images.bimedia.net/images/El-Paso+Gridey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028700" y="2692859"/>
            <a:ext cx="990600" cy="80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images.bimedia.net/images/El-Paso+Gridey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124700" y="2640955"/>
            <a:ext cx="990600" cy="80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ttp://images.bimedia.net/images/El-Paso+Gridey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076700" y="2692859"/>
            <a:ext cx="990600" cy="80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0" y="3318164"/>
            <a:ext cx="3048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“Writing is the greatest tool for thinking ever invented by man.”—professor John C. Mellon</a:t>
            </a:r>
            <a:endParaRPr lang="en-US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0" y="3318164"/>
            <a:ext cx="3048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“Writing is the greatest tool for thinking ever invented by man.”—professor John C. Mellon</a:t>
            </a:r>
            <a:endParaRPr lang="en-US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68291" y="3311237"/>
            <a:ext cx="3048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“Writing is the greatest tool for thinking ever invented </a:t>
            </a:r>
            <a:r>
              <a:rPr lang="en-US" sz="1200" smtClean="0">
                <a:solidFill>
                  <a:schemeClr val="tx1"/>
                </a:solidFill>
                <a:latin typeface="Georgia" pitchFamily="18" charset="0"/>
              </a:rPr>
              <a:t>by man.”—</a:t>
            </a: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professor John C. Mellon</a:t>
            </a:r>
            <a:endParaRPr lang="en-US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6349" y="5105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Back </a:t>
            </a:r>
            <a:r>
              <a:rPr lang="en-US" dirty="0" smtClean="0"/>
              <a:t>of Referral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3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201</Words>
  <Application>Microsoft Office PowerPoint</Application>
  <PresentationFormat>On-screen Show (4:3)</PresentationFormat>
  <Paragraphs>114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El Paso Gridley CUSD #11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11</cp:revision>
  <cp:lastPrinted>2014-08-18T20:12:17Z</cp:lastPrinted>
  <dcterms:created xsi:type="dcterms:W3CDTF">2013-09-03T19:23:17Z</dcterms:created>
  <dcterms:modified xsi:type="dcterms:W3CDTF">2014-10-07T20:54:52Z</dcterms:modified>
</cp:coreProperties>
</file>