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B7"/>
    <a:srgbClr val="FFFF99"/>
    <a:srgbClr val="FFABD5"/>
    <a:srgbClr val="FF99CC"/>
    <a:srgbClr val="FFFF66"/>
    <a:srgbClr val="B3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0FE3-9AC6-4E1E-94F6-62D3A529F09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F9BE-9301-4F00-8974-376745DF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2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0FE3-9AC6-4E1E-94F6-62D3A529F09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F9BE-9301-4F00-8974-376745DF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7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0FE3-9AC6-4E1E-94F6-62D3A529F09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F9BE-9301-4F00-8974-376745DF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5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0FE3-9AC6-4E1E-94F6-62D3A529F09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F9BE-9301-4F00-8974-376745DF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0FE3-9AC6-4E1E-94F6-62D3A529F09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F9BE-9301-4F00-8974-376745DF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0FE3-9AC6-4E1E-94F6-62D3A529F09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F9BE-9301-4F00-8974-376745DF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7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0FE3-9AC6-4E1E-94F6-62D3A529F09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F9BE-9301-4F00-8974-376745DF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5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0FE3-9AC6-4E1E-94F6-62D3A529F09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F9BE-9301-4F00-8974-376745DF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4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0FE3-9AC6-4E1E-94F6-62D3A529F09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F9BE-9301-4F00-8974-376745DF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8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0FE3-9AC6-4E1E-94F6-62D3A529F09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F9BE-9301-4F00-8974-376745DF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4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0FE3-9AC6-4E1E-94F6-62D3A529F09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F9BE-9301-4F00-8974-376745DF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9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0FE3-9AC6-4E1E-94F6-62D3A529F09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7F9BE-9301-4F00-8974-376745DF1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2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381000"/>
            <a:ext cx="9047018" cy="6019800"/>
            <a:chOff x="304800" y="381000"/>
            <a:chExt cx="9047018" cy="6019800"/>
          </a:xfrm>
        </p:grpSpPr>
        <p:sp>
          <p:nvSpPr>
            <p:cNvPr id="4" name="Rectangle 3"/>
            <p:cNvSpPr/>
            <p:nvPr/>
          </p:nvSpPr>
          <p:spPr>
            <a:xfrm>
              <a:off x="304800" y="381000"/>
              <a:ext cx="8610600" cy="6019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8" name="Picture 4" descr="Image result for someecards imag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400" y1="99000" x2="3400" y2="93000"/>
                          <a14:backgroundMark x1="33000" y1="70400" x2="33000" y2="74400"/>
                          <a14:backgroundMark x1="1000" y1="98000" x2="3600" y2="9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659082"/>
              <a:ext cx="4551218" cy="4551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09597" y="838200"/>
              <a:ext cx="4191003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Gill Sans MT" pitchFamily="34" charset="0"/>
                  <a:cs typeface="Arial" pitchFamily="34" charset="0"/>
                </a:rPr>
                <a:t>How about taking that essay from </a:t>
              </a:r>
              <a:r>
                <a:rPr lang="en-US" sz="4000" dirty="0" err="1" smtClean="0">
                  <a:latin typeface="Gill Sans MT" pitchFamily="34" charset="0"/>
                  <a:cs typeface="Arial" pitchFamily="34" charset="0"/>
                </a:rPr>
                <a:t>jank</a:t>
              </a:r>
              <a:r>
                <a:rPr lang="en-US" sz="4000" dirty="0" smtClean="0">
                  <a:latin typeface="Gill Sans MT" pitchFamily="34" charset="0"/>
                  <a:cs typeface="Arial" pitchFamily="34" charset="0"/>
                </a:rPr>
                <a:t> to dank, bro? </a:t>
              </a:r>
            </a:p>
            <a:p>
              <a:endParaRPr lang="en-US" sz="4000" dirty="0" smtClean="0">
                <a:latin typeface="Gill Sans MT" pitchFamily="34" charset="0"/>
                <a:cs typeface="Arial" pitchFamily="34" charset="0"/>
              </a:endParaRPr>
            </a:p>
            <a:p>
              <a:endParaRPr lang="en-US" sz="4000" dirty="0">
                <a:latin typeface="Gill Sans MT" pitchFamily="34" charset="0"/>
                <a:cs typeface="Arial" pitchFamily="34" charset="0"/>
              </a:endParaRPr>
            </a:p>
            <a:p>
              <a:r>
                <a:rPr lang="en-US" sz="4000" dirty="0" smtClean="0">
                  <a:latin typeface="Gill Sans MT" pitchFamily="34" charset="0"/>
                  <a:cs typeface="Arial" pitchFamily="34" charset="0"/>
                </a:rPr>
                <a:t>Consult with a </a:t>
              </a:r>
              <a:r>
                <a:rPr lang="en-US" sz="4000" dirty="0" err="1" smtClean="0">
                  <a:latin typeface="Gill Sans MT" pitchFamily="34" charset="0"/>
                  <a:cs typeface="Arial" pitchFamily="34" charset="0"/>
                </a:rPr>
                <a:t>Writin</a:t>
              </a:r>
              <a:r>
                <a:rPr lang="en-US" sz="4000" dirty="0" smtClean="0">
                  <a:latin typeface="Gill Sans MT" pitchFamily="34" charset="0"/>
                  <a:cs typeface="Arial" pitchFamily="34" charset="0"/>
                </a:rPr>
                <a:t>’ Titan coach today!</a:t>
              </a:r>
              <a:endParaRPr lang="en-US" sz="4000" dirty="0">
                <a:latin typeface="Gill Sans MT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55324" y="380999"/>
            <a:ext cx="266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Poster #1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594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8305800" cy="5976042"/>
          </a:xfrm>
          <a:prstGeom prst="rect">
            <a:avLst/>
          </a:prstGeom>
          <a:solidFill>
            <a:srgbClr val="FFA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1" name="Picture 13" descr="Image result for someecards gir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8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3" t="9752"/>
          <a:stretch/>
        </p:blipFill>
        <p:spPr bwMode="auto">
          <a:xfrm>
            <a:off x="4800600" y="1828800"/>
            <a:ext cx="3737938" cy="439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762000"/>
            <a:ext cx="4343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Gill Sans MT" pitchFamily="34" charset="0"/>
              </a:rPr>
              <a:t>Yes, Tommy.  I was </a:t>
            </a:r>
            <a:r>
              <a:rPr lang="en-US" sz="3300" dirty="0" err="1" smtClean="0">
                <a:latin typeface="Gill Sans MT" pitchFamily="34" charset="0"/>
              </a:rPr>
              <a:t>confuzzled</a:t>
            </a:r>
            <a:r>
              <a:rPr lang="en-US" sz="3300" dirty="0" smtClean="0">
                <a:latin typeface="Gill Sans MT" pitchFamily="34" charset="0"/>
              </a:rPr>
              <a:t> about the essay also.  But thanks to the </a:t>
            </a:r>
            <a:r>
              <a:rPr lang="en-US" sz="3300" dirty="0" err="1" smtClean="0">
                <a:latin typeface="Gill Sans MT" pitchFamily="34" charset="0"/>
              </a:rPr>
              <a:t>Writin</a:t>
            </a:r>
            <a:r>
              <a:rPr lang="en-US" sz="3300" dirty="0" smtClean="0">
                <a:latin typeface="Gill Sans MT" pitchFamily="34" charset="0"/>
              </a:rPr>
              <a:t>’ Titans, my essay is on </a:t>
            </a:r>
            <a:r>
              <a:rPr lang="en-US" sz="3300" dirty="0" err="1" smtClean="0">
                <a:latin typeface="Gill Sans MT" pitchFamily="34" charset="0"/>
              </a:rPr>
              <a:t>fleek</a:t>
            </a:r>
            <a:r>
              <a:rPr lang="en-US" sz="3300" dirty="0" smtClean="0">
                <a:latin typeface="Gill Sans MT" pitchFamily="34" charset="0"/>
              </a:rPr>
              <a:t>!</a:t>
            </a:r>
          </a:p>
          <a:p>
            <a:endParaRPr lang="en-US" sz="3300" dirty="0" smtClean="0">
              <a:latin typeface="Gill Sans MT" pitchFamily="34" charset="0"/>
            </a:endParaRPr>
          </a:p>
          <a:p>
            <a:endParaRPr lang="en-US" sz="3300" dirty="0">
              <a:latin typeface="Gill Sans MT" pitchFamily="34" charset="0"/>
            </a:endParaRPr>
          </a:p>
          <a:p>
            <a:r>
              <a:rPr lang="en-US" sz="3300" dirty="0" smtClean="0">
                <a:latin typeface="Gill Sans MT" pitchFamily="34" charset="0"/>
              </a:rPr>
              <a:t>Get a pass to work with a </a:t>
            </a:r>
            <a:r>
              <a:rPr lang="en-US" sz="3300" dirty="0" err="1" smtClean="0">
                <a:latin typeface="Gill Sans MT" pitchFamily="34" charset="0"/>
              </a:rPr>
              <a:t>Writin</a:t>
            </a:r>
            <a:r>
              <a:rPr lang="en-US" sz="3300" dirty="0" smtClean="0">
                <a:latin typeface="Gill Sans MT" pitchFamily="34" charset="0"/>
              </a:rPr>
              <a:t>’ Titan.  They’re totes legit, </a:t>
            </a:r>
            <a:r>
              <a:rPr lang="en-US" sz="3300" dirty="0" err="1" smtClean="0">
                <a:latin typeface="Gill Sans MT" pitchFamily="34" charset="0"/>
              </a:rPr>
              <a:t>bae</a:t>
            </a:r>
            <a:r>
              <a:rPr lang="en-US" sz="3300" dirty="0" smtClean="0">
                <a:latin typeface="Gill Sans MT" pitchFamily="34" charset="0"/>
              </a:rPr>
              <a:t>!</a:t>
            </a:r>
            <a:endParaRPr lang="en-US" sz="3300" dirty="0">
              <a:latin typeface="Gill Sans MT" pitchFamily="34" charset="0"/>
            </a:endParaRPr>
          </a:p>
          <a:p>
            <a:endParaRPr lang="en-US" sz="2400" dirty="0"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5324" y="380999"/>
            <a:ext cx="266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Poster #2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337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0999" y="304800"/>
            <a:ext cx="8562730" cy="6220691"/>
            <a:chOff x="380999" y="304800"/>
            <a:chExt cx="8562730" cy="6220691"/>
          </a:xfrm>
        </p:grpSpPr>
        <p:sp>
          <p:nvSpPr>
            <p:cNvPr id="4" name="Rectangle 3"/>
            <p:cNvSpPr/>
            <p:nvPr/>
          </p:nvSpPr>
          <p:spPr>
            <a:xfrm>
              <a:off x="380999" y="304800"/>
              <a:ext cx="8486530" cy="6172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76" name="Picture 4" descr="Image result for someecards imag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21" b="100000" l="992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70" t="28556"/>
            <a:stretch/>
          </p:blipFill>
          <p:spPr bwMode="auto">
            <a:xfrm>
              <a:off x="4624264" y="2202873"/>
              <a:ext cx="4319465" cy="4322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85800" y="762000"/>
              <a:ext cx="50292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Gill Sans MT" pitchFamily="34" charset="0"/>
                </a:rPr>
                <a:t>I heard you turned in a </a:t>
              </a:r>
              <a:r>
                <a:rPr lang="en-US" sz="4400" dirty="0" err="1" smtClean="0">
                  <a:latin typeface="Gill Sans MT" pitchFamily="34" charset="0"/>
                </a:rPr>
                <a:t>gucci</a:t>
              </a:r>
              <a:r>
                <a:rPr lang="en-US" sz="4400" dirty="0" smtClean="0">
                  <a:latin typeface="Gill Sans MT" pitchFamily="34" charset="0"/>
                </a:rPr>
                <a:t> essay after working with a </a:t>
              </a:r>
              <a:r>
                <a:rPr lang="en-US" sz="4400" dirty="0" err="1" smtClean="0">
                  <a:latin typeface="Gill Sans MT" pitchFamily="34" charset="0"/>
                </a:rPr>
                <a:t>Writin</a:t>
              </a:r>
              <a:r>
                <a:rPr lang="en-US" sz="4400" dirty="0" smtClean="0">
                  <a:latin typeface="Gill Sans MT" pitchFamily="34" charset="0"/>
                </a:rPr>
                <a:t>’ Titan.</a:t>
              </a:r>
            </a:p>
            <a:p>
              <a:endParaRPr lang="en-US" sz="4400" dirty="0" smtClean="0">
                <a:latin typeface="Gill Sans MT" pitchFamily="34" charset="0"/>
              </a:endParaRPr>
            </a:p>
            <a:p>
              <a:endParaRPr lang="en-US" sz="4400" dirty="0">
                <a:latin typeface="Gill Sans MT" pitchFamily="34" charset="0"/>
              </a:endParaRPr>
            </a:p>
            <a:p>
              <a:r>
                <a:rPr lang="en-US" sz="4400" dirty="0" smtClean="0">
                  <a:latin typeface="Gill Sans MT" pitchFamily="34" charset="0"/>
                </a:rPr>
                <a:t>Savage!</a:t>
              </a:r>
              <a:endParaRPr lang="en-US" sz="4400" dirty="0">
                <a:latin typeface="Gill Sans MT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55324" y="380999"/>
            <a:ext cx="266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Poster #3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864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4666" y="281223"/>
            <a:ext cx="8934698" cy="6381477"/>
            <a:chOff x="174666" y="281223"/>
            <a:chExt cx="8934698" cy="6381477"/>
          </a:xfrm>
        </p:grpSpPr>
        <p:sp>
          <p:nvSpPr>
            <p:cNvPr id="4" name="Rectangle 3"/>
            <p:cNvSpPr/>
            <p:nvPr/>
          </p:nvSpPr>
          <p:spPr>
            <a:xfrm>
              <a:off x="174666" y="281223"/>
              <a:ext cx="8801100" cy="6248400"/>
            </a:xfrm>
            <a:prstGeom prst="rect">
              <a:avLst/>
            </a:pr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533400"/>
              <a:ext cx="4648200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Gill Sans MT" pitchFamily="34" charset="0"/>
                </a:rPr>
                <a:t>My homeboys informed me that </a:t>
              </a:r>
              <a:r>
                <a:rPr lang="en-US" sz="4000" dirty="0" err="1" smtClean="0">
                  <a:latin typeface="Gill Sans MT" pitchFamily="34" charset="0"/>
                </a:rPr>
                <a:t>Writin</a:t>
              </a:r>
              <a:r>
                <a:rPr lang="en-US" sz="4000" dirty="0" smtClean="0">
                  <a:latin typeface="Gill Sans MT" pitchFamily="34" charset="0"/>
                </a:rPr>
                <a:t>’ Titan coaches could help me with my presentation.</a:t>
              </a:r>
            </a:p>
            <a:p>
              <a:endParaRPr lang="en-US" sz="4000" dirty="0" smtClean="0">
                <a:latin typeface="Gill Sans MT" pitchFamily="34" charset="0"/>
              </a:endParaRPr>
            </a:p>
            <a:p>
              <a:endParaRPr lang="en-US" sz="4000" dirty="0" smtClean="0">
                <a:latin typeface="Gill Sans MT" pitchFamily="34" charset="0"/>
              </a:endParaRPr>
            </a:p>
            <a:p>
              <a:r>
                <a:rPr lang="en-US" sz="4000" dirty="0" smtClean="0">
                  <a:latin typeface="Gill Sans MT" pitchFamily="34" charset="0"/>
                </a:rPr>
                <a:t>They most certainly did!  *</a:t>
              </a:r>
              <a:r>
                <a:rPr lang="en-US" sz="4000" dirty="0">
                  <a:latin typeface="Gill Sans MT" pitchFamily="34" charset="0"/>
                </a:rPr>
                <a:t>d</a:t>
              </a:r>
              <a:r>
                <a:rPr lang="en-US" sz="4000" dirty="0" smtClean="0">
                  <a:latin typeface="Gill Sans MT" pitchFamily="34" charset="0"/>
                </a:rPr>
                <a:t>rops </a:t>
              </a:r>
              <a:r>
                <a:rPr lang="en-US" sz="4000" dirty="0" err="1" smtClean="0">
                  <a:latin typeface="Gill Sans MT" pitchFamily="34" charset="0"/>
                </a:rPr>
                <a:t>mic</a:t>
              </a:r>
              <a:r>
                <a:rPr lang="en-US" sz="4000" dirty="0" smtClean="0">
                  <a:latin typeface="Gill Sans MT" pitchFamily="34" charset="0"/>
                </a:rPr>
                <a:t>*</a:t>
              </a:r>
              <a:endParaRPr lang="en-US" sz="4000" dirty="0">
                <a:latin typeface="Gill Sans MT" pitchFamily="34" charset="0"/>
              </a:endParaRPr>
            </a:p>
          </p:txBody>
        </p:sp>
        <p:pic>
          <p:nvPicPr>
            <p:cNvPr id="4110" name="Picture 14" descr="http://3.bp.blogspot.com/-oP1OlWCx9ts/UObos1tJnpI/AAAAAAABDI0/ju6xR8up7xs/s1600/E-card+009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6310" l="10000" r="97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72" t="19010"/>
            <a:stretch/>
          </p:blipFill>
          <p:spPr bwMode="auto">
            <a:xfrm>
              <a:off x="4575216" y="2409090"/>
              <a:ext cx="4534148" cy="4253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Straight Connector 6"/>
          <p:cNvCxnSpPr/>
          <p:nvPr/>
        </p:nvCxnSpPr>
        <p:spPr>
          <a:xfrm flipV="1">
            <a:off x="6553200" y="4191000"/>
            <a:ext cx="152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6705600" y="4191000"/>
            <a:ext cx="152400" cy="411839"/>
          </a:xfrm>
          <a:prstGeom prst="arc">
            <a:avLst>
              <a:gd name="adj1" fmla="val 16200000"/>
              <a:gd name="adj2" fmla="val 6618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55324" y="380999"/>
            <a:ext cx="266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Poster #4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255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346364"/>
            <a:ext cx="8748023" cy="6130635"/>
            <a:chOff x="381000" y="346364"/>
            <a:chExt cx="8748023" cy="6130635"/>
          </a:xfrm>
        </p:grpSpPr>
        <p:sp>
          <p:nvSpPr>
            <p:cNvPr id="4" name="Rectangle 3"/>
            <p:cNvSpPr/>
            <p:nvPr/>
          </p:nvSpPr>
          <p:spPr>
            <a:xfrm>
              <a:off x="381000" y="346364"/>
              <a:ext cx="8382000" cy="6096000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6" name="Picture 6" descr="Image result for someecard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64" b="100000" l="46905" r="97381">
                          <a14:foregroundMark x1="81667" y1="65646" x2="82143" y2="54422"/>
                          <a14:backgroundMark x1="82381" y1="63605" x2="82381" y2="55442"/>
                          <a14:backgroundMark x1="81905" y1="64286" x2="81905" y2="64286"/>
                          <a14:backgroundMark x1="82143" y1="64626" x2="82381" y2="554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11" t="8169"/>
            <a:stretch/>
          </p:blipFill>
          <p:spPr bwMode="auto">
            <a:xfrm>
              <a:off x="5283823" y="1676400"/>
              <a:ext cx="3845200" cy="4800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30382" y="748145"/>
              <a:ext cx="4953000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Gill Sans MT" pitchFamily="34" charset="0"/>
                </a:rPr>
                <a:t>Haters said my essay was trash.  But my essay is now swag, like me. </a:t>
              </a:r>
              <a:endParaRPr lang="en-US" sz="4000" dirty="0">
                <a:latin typeface="Gill Sans MT" pitchFamily="34" charset="0"/>
              </a:endParaRPr>
            </a:p>
            <a:p>
              <a:endParaRPr lang="en-US" sz="4000" dirty="0" smtClean="0">
                <a:latin typeface="Gill Sans MT" pitchFamily="34" charset="0"/>
              </a:endParaRPr>
            </a:p>
            <a:p>
              <a:r>
                <a:rPr lang="en-US" sz="4000" dirty="0" smtClean="0">
                  <a:latin typeface="Gill Sans MT" pitchFamily="34" charset="0"/>
                </a:rPr>
                <a:t>How?  </a:t>
              </a:r>
              <a:r>
                <a:rPr lang="en-US" sz="4000" dirty="0">
                  <a:latin typeface="Gill Sans MT" pitchFamily="34" charset="0"/>
                </a:rPr>
                <a:t>T</a:t>
              </a:r>
              <a:r>
                <a:rPr lang="en-US" sz="4000" dirty="0" smtClean="0">
                  <a:latin typeface="Gill Sans MT" pitchFamily="34" charset="0"/>
                </a:rPr>
                <a:t>he </a:t>
              </a:r>
              <a:r>
                <a:rPr lang="en-US" sz="4000" dirty="0" err="1" smtClean="0">
                  <a:latin typeface="Gill Sans MT" pitchFamily="34" charset="0"/>
                </a:rPr>
                <a:t>Writin</a:t>
              </a:r>
              <a:r>
                <a:rPr lang="en-US" sz="4000" dirty="0" smtClean="0">
                  <a:latin typeface="Gill Sans MT" pitchFamily="34" charset="0"/>
                </a:rPr>
                <a:t>’ Titans, my peeps.  What now, haters?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255324" y="380999"/>
            <a:ext cx="266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Poster #5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740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yan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97618" cy="62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600" y="60959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ill Sans MT" pitchFamily="34" charset="0"/>
              </a:rPr>
              <a:t>Nyan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ill Sans MT" pitchFamily="34" charset="0"/>
              </a:rPr>
              <a:t> Cat  for the </a:t>
            </a:r>
          </a:p>
          <a:p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ill Sans MT" pitchFamily="34" charset="0"/>
              </a:rPr>
              <a:t>Writin’ Titan Program: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478017" y="2311056"/>
            <a:ext cx="800100" cy="261609"/>
          </a:xfrm>
          <a:prstGeom prst="wedgeRectCallout">
            <a:avLst>
              <a:gd name="adj1" fmla="val 13017"/>
              <a:gd name="adj2" fmla="val -1253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43800" y="2311055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Gill Sans MT" pitchFamily="34" charset="0"/>
              </a:rPr>
              <a:t>“Meow.”</a:t>
            </a:r>
            <a:endParaRPr lang="en-US" sz="1100" dirty="0">
              <a:latin typeface="Gill Sans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418" y="5243616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ill Sans MT" pitchFamily="34" charset="0"/>
              </a:rPr>
              <a:t>We’re students helping students get it “write,” since 2013.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5324" y="380999"/>
            <a:ext cx="266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Poster #6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181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 Paso Gridley CUSD #11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26</cp:revision>
  <dcterms:created xsi:type="dcterms:W3CDTF">2016-10-15T13:24:04Z</dcterms:created>
  <dcterms:modified xsi:type="dcterms:W3CDTF">2016-10-23T19:56:57Z</dcterms:modified>
</cp:coreProperties>
</file>