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3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6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9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5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9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2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7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DFEC-7687-4B98-86A9-445DD632010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7742-502B-4769-BA6A-FF7AB4B58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6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286000" y="152400"/>
            <a:ext cx="47244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Topic:______________________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8600" y="1371600"/>
            <a:ext cx="27432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Subtopic 1: 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96000" y="1371600"/>
            <a:ext cx="27432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Subtopic 3: 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124200" y="1371600"/>
            <a:ext cx="27432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Subtopic 2: 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2971800" y="929986"/>
            <a:ext cx="304800" cy="573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4" idx="0"/>
          </p:cNvCxnSpPr>
          <p:nvPr/>
        </p:nvCxnSpPr>
        <p:spPr>
          <a:xfrm>
            <a:off x="4495800" y="99060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91200" y="929986"/>
            <a:ext cx="304800" cy="573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28600" y="2819400"/>
            <a:ext cx="2743200" cy="3886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Details for Support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124200" y="2819400"/>
            <a:ext cx="2743200" cy="3886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Details for Support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096000" y="2819400"/>
            <a:ext cx="2743200" cy="3886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Details for Support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4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El Paso Gridley CUSD #11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2</cp:revision>
  <cp:lastPrinted>2013-09-16T19:57:21Z</cp:lastPrinted>
  <dcterms:created xsi:type="dcterms:W3CDTF">2013-09-16T19:44:12Z</dcterms:created>
  <dcterms:modified xsi:type="dcterms:W3CDTF">2013-09-16T19:58:58Z</dcterms:modified>
</cp:coreProperties>
</file>